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 the substantive slides first, then one open live conversation with Claude, then small-group work. No timed demo interruptions.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Week 5 work, anonymised. Celebrate range: different starting points, all real builds. Invite a couple of people to say a sentence about theirs if the room is warm.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Pulled from reflections. Name these as normal, shared experiences, not failures. Each maps to a section of tonight: context, saying what you mean, getting online.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portability: the same text works across tools. A file can be edited without a platform account.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out # and ## headings; - list; [label](URL) link; backticks for code. These are examples, not a context template.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Avoid claiming every app literally starts at zero: some add saved memory or project files. Ask what context the tool loaded.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useful questions, not a rigid template or pair interview. Student projects vary: portfolios, creative work, tools, simulations.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Put the file in the top folder of the project. Verified tonight: Claude Code picked up AGENTS.md in a fresh session. Keep the point simple: write the context once, and the agent starts with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Index files are a map, not evidence that the AI read the linked files. Ask it which sources it 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idea: close the gap between what you pictured and what you got by being concrete. Covers design, feedback and bugs in one move.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running build is not proof it is correct or useful. This transfers directly to the small-group learning builds.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GitHub repo can hold code without having a live website. A folder path cannot be submitted as an accessible build link.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an ordinary change as an example: fix a heading, commit “Clarify heading”, push, wait for deployment, verify the live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Repeated local-link issues in actual submissions. For a public build, check that it does not require your account to open.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prescribed app. Students use whatever tool they already have; the point is understanding the steps and checking the public link.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Example: a weather service has an API that returns a forecast. An MCP connection lets your AI use services like that inside a conversation. In Claude these show up as connectors. Concept only tonight; next week we connect.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recently asked their tools to explain the tool itself while building. Model this as a learning practice, not outsourcing understanding.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Assigned reading. Shipper turned reflection on actual projects into a coaching conversation. The reading link is in students’ accounts; no new due date.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Free plans need not have long-term memory. Give a small truthful sample, not every private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essential access instruction is here, not hidden in a handout. This is how the reading’s coaching idea becomes something students can do tonight.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only live demo slot, after the teaching content. Do not prescribe a project, script or output. If delayed, discuss a question from the lesson and move to group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Open-ended invitation, no fixed template or prescribed roles. Help students choose a small first learning goal without deciding their project for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Optional: ask your AI what it needs to know about your project; save the useful context in markdown. Students can find the lesson from the preceding slide. No due date added.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Authoritative Week 6 assignment replaces the required build. One page, not one paragraph. Existing due date remains October 11 at 11:59 PM MT. Pods share learning and support each other in class for AT LEAST the next three weeks; do not invent size, rubric, or final-project requirements. Canvas copy is a draft, not yet published.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1033272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1400"/>
              </a:spcAft>
            </a:pPr>
            <a:r>
              <a:rPr sz="6000" b="1">
                <a:solidFill>
                  <a:srgbClr val="272A25"/>
                </a:solidFill>
                <a:latin typeface="Fraunces"/>
              </a:rPr>
              <a:t>Context, building, and learning with AI</a:t>
            </a:r>
          </a:p>
          <a:p>
            <a:pPr>
              <a:spcAft>
                <a:spcPts val="1400"/>
              </a:spcAft>
            </a:pPr>
            <a:r>
              <a:rPr sz="3000" b="0">
                <a:solidFill>
                  <a:srgbClr val="64665D"/>
                </a:solidFill>
                <a:latin typeface="DM Sans"/>
              </a:rPr>
              <a:t>Context, communication, checking, and building for your learning.</a:t>
            </a:r>
          </a:p>
          <a:p>
            <a:pPr>
              <a:spcAft>
                <a:spcPts val="1400"/>
              </a:spcAft>
            </a:pPr>
            <a:r>
              <a:rPr sz="2000" b="0">
                <a:solidFill>
                  <a:srgbClr val="A83D2B"/>
                </a:solidFill>
                <a:latin typeface="DM Sans"/>
              </a:rPr>
              <a:t>Week 6 · Learn, Vibe, Build · October 5,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Opening        1 / 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What you’ve been building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A startup proof of concept, built in about eight hours.</a:t>
            </a:r>
          </a:p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A Three.js pop-up storybook, live on Vercel.</a:t>
            </a:r>
          </a:p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A planet-formation simulator grounded in a course textbook.</a:t>
            </a:r>
          </a:p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A Canvas browser extension, planned by letting the AI ask 20+ questions first.</a:t>
            </a:r>
          </a:p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A household assistant, with 3D-printed parts on order.</a:t>
            </a:r>
          </a:p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A music visualizer where one AI writes prompts for another.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Why this matters        2 / 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What you’ve been running into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Getting the AI to build what you actually pictured.</a:t>
            </a:r>
          </a:p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Links that work for you but not for anyone else.</a:t>
            </a:r>
          </a:p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Running out of free credits mid-build.</a:t>
            </a:r>
          </a:p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Very different starting points—and that is fine.</a:t>
            </a:r>
          </a:p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Tonight: the foundations behind each of these.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Where we are        3 / 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Markdown: readable, portable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 .md file is a plain-text file—not a special app or database.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 little punctuation adds structure: headings, lists, links, code.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Read it in an editor, render it as a page, or paste it into your AI.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Markdown        4 / 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Markdown you can read and write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1828800"/>
            <a:ext cx="6583680" cy="4023360"/>
          </a:xfrm>
          <a:prstGeom prst="rect">
            <a:avLst/>
          </a:prstGeom>
          <a:solidFill>
            <a:srgbClr val="EEEC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011680"/>
            <a:ext cx="62179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sz="1800" b="0">
                <a:solidFill>
                  <a:srgbClr val="272A25"/>
                </a:solidFill>
                <a:latin typeface="DejaVu Sans Mono"/>
              </a:rPr>
              <a:t># Project notes</a:t>
            </a:r>
          </a:p>
          <a:p>
            <a:pPr>
              <a:spcAft>
                <a:spcPts val="200"/>
              </a:spcAft>
            </a:pPr>
            <a:r>
              <a:rPr sz="1800" b="0">
                <a:solidFill>
                  <a:srgbClr val="272A25"/>
                </a:solidFill>
                <a:latin typeface="DejaVu Sans Mono"/>
              </a:rPr>
              <a:t>## What I want to learn</a:t>
            </a:r>
          </a:p>
          <a:p>
            <a:pPr>
              <a:spcAft>
                <a:spcPts val="200"/>
              </a:spcAft>
            </a:pPr>
            <a:r>
              <a:rPr sz="1800" b="0">
                <a:solidFill>
                  <a:srgbClr val="272A25"/>
                </a:solidFill>
                <a:latin typeface="DejaVu Sans Mono"/>
              </a:rPr>
              <a:t>- Explain commits before changing files.</a:t>
            </a:r>
          </a:p>
          <a:p>
            <a:pPr>
              <a:spcAft>
                <a:spcPts val="200"/>
              </a:spcAft>
            </a:pPr>
            <a:r>
              <a:rPr sz="1800" b="0">
                <a:solidFill>
                  <a:srgbClr val="272A25"/>
                </a:solidFill>
                <a:latin typeface="DejaVu Sans Mono"/>
              </a:rPr>
              <a:t>[Course lesson](https://cu.learnvibe.build/lessons/week-6/)</a:t>
            </a:r>
          </a:p>
          <a:p>
            <a:pPr>
              <a:spcAft>
                <a:spcPts val="200"/>
              </a:spcAft>
            </a:pPr>
            <a:r>
              <a:rPr sz="1800" b="0">
                <a:solidFill>
                  <a:srgbClr val="272A25"/>
                </a:solidFill>
                <a:latin typeface="DejaVu Sans Mono"/>
              </a:rPr>
              <a:t>Use `git status` to see what changed.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0" y="3108960"/>
            <a:ext cx="39319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 b="0">
                <a:solidFill>
                  <a:srgbClr val="64665D"/>
                </a:solidFill>
                <a:latin typeface="DM Sans"/>
              </a:rPr>
              <a:t>Headings, lists, links, and code—with plain text underneath.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Markdown        5 / 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Context: what the AI can actually see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Its answer depends on the messages, files and tool results available now.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It does not automatically know your audience, preferences or project history.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“Improve my site” is weaker than a clear audience, goal and example.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Ongoing context        6 / 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3200" b="1">
                <a:solidFill>
                  <a:srgbClr val="272A25"/>
                </a:solidFill>
                <a:latin typeface="Fraunces"/>
              </a:rPr>
              <a:t>Save project context instead of repeating 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Write down what the project is, who it is for, and what should stay true.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Keep it short, correct and editable; update it when the project changes.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Example: “For nervous first-time visitors. Plain HTML/CSS. Do not invent event dates.”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Ongoing context        7 / 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A context file loads every session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Coding agents such as Claude Code, Codex and Cursor can read AGENTS.md automatically.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Your project context is there at the start of every session—no retyping.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In a chat app, paste the context or add it to a Project.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Ongoing context        8 / 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An index points to deeper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 small index says which files exist and what each is for.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Example: docs/facts.md → verified facts; docs/design.md → visual direction.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The AI can open the relevant document instead of receiving one giant prompt.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Ongoing context        9 / 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When the result isn’t what you meant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Say what you expected and what you actually see: “Clicking the card should open the project; nothing happens.”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Show it: a screenshot or a site you like says more than “make it better”.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Ask for one change at a time, then look again.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Communicate intent        10 / 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Check the experience—not just the code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Open it on a phone. Click every important button and link.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Try empty input, a strange answer, or a first-time visitor’s path.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For a learning tool, check its facts and quiz answers against a trustworthy source.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Check the work        11 / 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3200" b="1">
                <a:solidFill>
                  <a:srgbClr val="272A25"/>
                </a:solidFill>
                <a:latin typeface="Fraunces"/>
              </a:rPr>
              <a:t>Folder, repository, website: different things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Local folder: files on your own computer.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Git repository: those files plus a recorded history of versions.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Deployment: a published version that other people can open.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Getting online        12 / 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Commit, push, deploy: three actions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Commit saves a version and a message in your local Git history.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Push sends your commits to the repository on GitHub.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Deploy publishes the project through a host such as GitHub Pages or Vercel.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Getting online        13 / 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3200" b="1">
                <a:solidFill>
                  <a:srgbClr val="272A25"/>
                </a:solidFill>
                <a:latin typeface="Fraunces"/>
              </a:rPr>
              <a:t>Your link must work on someone else’s phone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file:///… and localhost:8000 point to your own computer—not a public site.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 GitHub repository URL shows source; it may not be the live app URL.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Use the deployed HTTPS URL; test it on another device or in a private window.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Getting online        14 / 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Getting it online, your 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Ask the AI tool you already use: “Help me get this online with the tools I have. Explain each step as we go.”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It will save a version, send it to GitHub, and publish it with a host.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Done means a public link that opens on someone else’s phone.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Getting online        15 / 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3200" b="1">
                <a:solidFill>
                  <a:srgbClr val="272A25"/>
                </a:solidFill>
                <a:latin typeface="Fraunces"/>
              </a:rPr>
              <a:t>APIs and MCP: how AI connects to other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API: how one program requests information or actions from another.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MCP: a standard way for AI tools to connect to other services and data.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In Claude, these MCP connections are called connectors.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Connections—concept only        16 / 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Use AI to learn about 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Ask for an explanation, an example, and a question to check your understanding.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Say what you already know: “I know HTML; Git is new to me.”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Compare its explanation with your source—not just how confident it sounds.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Learn with AI        17 / 24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The reading: your AI as a coach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Arielle Shipper · “How to Get Better at AI by Asking AI” · Every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Ask where you are on the Eight Levels of AI Adoption, with evidence from your work.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Ask for one next step, then: “Teach me that and help me practise.”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Learn with AI        18 / 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3200" b="1">
                <a:solidFill>
                  <a:srgbClr val="272A25"/>
                </a:solidFill>
                <a:latin typeface="Fraunces"/>
              </a:rPr>
              <a:t>No long chat history? Bring your own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Paste your last two submissions or describe a recent project.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Ask: “What can I do already? Show examples. What should I learn next?”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Treat the AI’s assessment as a suggestion; correct its assumptions.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Learn with AI        19 / 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Bring this lesson into your own 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Open cu.learnvibe.build → Everything for Week 6.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Click “Copy lesson as markdown”; paste it into Claude or another AI.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Ask: “Teach me this and quiz me”—then ask follow-ups in your own words.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Use the lesson        20 / 24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3200" b="1">
                <a:solidFill>
                  <a:srgbClr val="272A25"/>
                </a:solidFill>
                <a:latin typeface="Fraunces"/>
              </a:rPr>
              <a:t>After the slides: one conversation with Claude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Aaron will paste the lesson and talk through it with Claude.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The conversation may lead to building a little thing.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Watch how questions, context and checking shape the result.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One live demo        21 / 24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Optional in-class small-group building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Choose a topic and your own approach; building/sharing is optional.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Make a quiz, interactive explainer, practice tool—or an idea of your own.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Use your AI; try the first version yourselves; check it and revise.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Group work        22 / 24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How to start—and what to share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Give your AI the lesson, your learning question, or both.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Ask for a small first version. Test whether it actually helps you learn.</a:t>
            </a:r>
          </a:p>
          <a:p>
            <a:pPr>
              <a:spcAft>
                <a:spcPts val="2200"/>
              </a:spcAft>
            </a:pPr>
            <a:r>
              <a:rPr sz="3000" b="0">
                <a:solidFill>
                  <a:srgbClr val="272A25"/>
                </a:solidFill>
                <a:latin typeface="DM Sans"/>
              </a:rPr>
              <a:t>•  Show what you made, what you learned, and one thing you checked or changed.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Group work        23 / 24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A83D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6070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4000" b="1">
                <a:solidFill>
                  <a:srgbClr val="272A25"/>
                </a:solidFill>
                <a:latin typeface="Fraunces"/>
              </a:rPr>
              <a:t>This week: ONE PAGE about your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What you’ve learned, are learning, and want to learn.</a:t>
            </a:r>
          </a:p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What you want to build; emerging final-project ideas.</a:t>
            </a:r>
          </a:p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Building/sharing is welcome but OPTIONAL—not required.</a:t>
            </a:r>
          </a:p>
          <a:p>
            <a:pPr>
              <a:spcAft>
                <a:spcPts val="1600"/>
              </a:spcAft>
            </a:pPr>
            <a:r>
              <a:rPr sz="2600" b="0">
                <a:solidFill>
                  <a:srgbClr val="272A25"/>
                </a:solidFill>
                <a:latin typeface="DM Sans"/>
              </a:rPr>
              <a:t>•  Your reflections will shape consistent peer pods for at least three weeks.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26364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</a:pPr>
            <a:r>
              <a:rPr sz="1600" b="0">
                <a:solidFill>
                  <a:srgbClr val="64665D"/>
                </a:solidFill>
                <a:latin typeface="DM Sans"/>
              </a:rPr>
              <a:t>Week 6 · Weekly assignment        24 / 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